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42.png"/><Relationship Id="rId19" Type="http://schemas.openxmlformats.org/officeDocument/2006/relationships/image" Target="../media/image243.png"/><Relationship Id="rId20" Type="http://schemas.openxmlformats.org/officeDocument/2006/relationships/image" Target="../media/image244.png"/><Relationship Id="rId21" Type="http://schemas.openxmlformats.org/officeDocument/2006/relationships/image" Target="../media/image245.png"/><Relationship Id="rId22" Type="http://schemas.openxmlformats.org/officeDocument/2006/relationships/image" Target="../media/image246.png"/><Relationship Id="rId23" Type="http://schemas.openxmlformats.org/officeDocument/2006/relationships/image" Target="../media/image247.png"/><Relationship Id="rId24" Type="http://schemas.openxmlformats.org/officeDocument/2006/relationships/image" Target="../media/image24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Relationship Id="rId20" Type="http://schemas.openxmlformats.org/officeDocument/2006/relationships/image" Target="../media/image26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Relationship Id="rId13" Type="http://schemas.openxmlformats.org/officeDocument/2006/relationships/image" Target="../media/image294.png"/><Relationship Id="rId14" Type="http://schemas.openxmlformats.org/officeDocument/2006/relationships/image" Target="../media/image295.png"/><Relationship Id="rId15" Type="http://schemas.openxmlformats.org/officeDocument/2006/relationships/image" Target="../media/image296.png"/><Relationship Id="rId16" Type="http://schemas.openxmlformats.org/officeDocument/2006/relationships/image" Target="../media/image297.png"/><Relationship Id="rId17" Type="http://schemas.openxmlformats.org/officeDocument/2006/relationships/image" Target="../media/image298.png"/><Relationship Id="rId18" Type="http://schemas.openxmlformats.org/officeDocument/2006/relationships/image" Target="../media/image299.png"/><Relationship Id="rId19" Type="http://schemas.openxmlformats.org/officeDocument/2006/relationships/image" Target="../media/image300.png"/><Relationship Id="rId20" Type="http://schemas.openxmlformats.org/officeDocument/2006/relationships/image" Target="../media/image301.png"/><Relationship Id="rId21" Type="http://schemas.openxmlformats.org/officeDocument/2006/relationships/image" Target="../media/image302.png"/><Relationship Id="rId22" Type="http://schemas.openxmlformats.org/officeDocument/2006/relationships/image" Target="../media/image303.png"/><Relationship Id="rId23" Type="http://schemas.openxmlformats.org/officeDocument/2006/relationships/image" Target="../media/image304.png"/><Relationship Id="rId24" Type="http://schemas.openxmlformats.org/officeDocument/2006/relationships/image" Target="../media/image305.png"/><Relationship Id="rId25" Type="http://schemas.openxmlformats.org/officeDocument/2006/relationships/image" Target="../media/image306.png"/><Relationship Id="rId26" Type="http://schemas.openxmlformats.org/officeDocument/2006/relationships/image" Target="../media/image307.png"/><Relationship Id="rId27" Type="http://schemas.openxmlformats.org/officeDocument/2006/relationships/image" Target="../media/image308.png"/><Relationship Id="rId28" Type="http://schemas.openxmlformats.org/officeDocument/2006/relationships/image" Target="../media/image30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Relationship Id="rId16" Type="http://schemas.openxmlformats.org/officeDocument/2006/relationships/image" Target="../media/image331.png"/><Relationship Id="rId17" Type="http://schemas.openxmlformats.org/officeDocument/2006/relationships/image" Target="../media/image332.png"/><Relationship Id="rId18" Type="http://schemas.openxmlformats.org/officeDocument/2006/relationships/image" Target="../media/image333.png"/><Relationship Id="rId19" Type="http://schemas.openxmlformats.org/officeDocument/2006/relationships/image" Target="../media/image334.png"/><Relationship Id="rId20" Type="http://schemas.openxmlformats.org/officeDocument/2006/relationships/image" Target="../media/image33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Relationship Id="rId9" Type="http://schemas.openxmlformats.org/officeDocument/2006/relationships/image" Target="../media/image343.png"/><Relationship Id="rId10" Type="http://schemas.openxmlformats.org/officeDocument/2006/relationships/image" Target="../media/image344.png"/><Relationship Id="rId11" Type="http://schemas.openxmlformats.org/officeDocument/2006/relationships/image" Target="../media/image345.png"/><Relationship Id="rId12" Type="http://schemas.openxmlformats.org/officeDocument/2006/relationships/image" Target="../media/image346.png"/><Relationship Id="rId13" Type="http://schemas.openxmlformats.org/officeDocument/2006/relationships/image" Target="../media/image347.png"/><Relationship Id="rId14" Type="http://schemas.openxmlformats.org/officeDocument/2006/relationships/image" Target="../media/image348.png"/><Relationship Id="rId15" Type="http://schemas.openxmlformats.org/officeDocument/2006/relationships/image" Target="../media/image349.png"/><Relationship Id="rId16" Type="http://schemas.openxmlformats.org/officeDocument/2006/relationships/image" Target="../media/image350.png"/><Relationship Id="rId17" Type="http://schemas.openxmlformats.org/officeDocument/2006/relationships/image" Target="../media/image351.png"/><Relationship Id="rId18" Type="http://schemas.openxmlformats.org/officeDocument/2006/relationships/image" Target="../media/image352.png"/><Relationship Id="rId19" Type="http://schemas.openxmlformats.org/officeDocument/2006/relationships/image" Target="../media/image353.png"/><Relationship Id="rId20" Type="http://schemas.openxmlformats.org/officeDocument/2006/relationships/image" Target="../media/image35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Relationship Id="rId18" Type="http://schemas.openxmlformats.org/officeDocument/2006/relationships/image" Target="../media/image384.png"/><Relationship Id="rId19" Type="http://schemas.openxmlformats.org/officeDocument/2006/relationships/image" Target="../media/image385.png"/><Relationship Id="rId20" Type="http://schemas.openxmlformats.org/officeDocument/2006/relationships/image" Target="../media/image386.png"/><Relationship Id="rId21" Type="http://schemas.openxmlformats.org/officeDocument/2006/relationships/image" Target="../media/image387.png"/><Relationship Id="rId22" Type="http://schemas.openxmlformats.org/officeDocument/2006/relationships/image" Target="../media/image388.png"/><Relationship Id="rId23" Type="http://schemas.openxmlformats.org/officeDocument/2006/relationships/image" Target="../media/image389.png"/><Relationship Id="rId24" Type="http://schemas.openxmlformats.org/officeDocument/2006/relationships/image" Target="../media/image39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398.png"/><Relationship Id="rId10" Type="http://schemas.openxmlformats.org/officeDocument/2006/relationships/image" Target="../media/image399.png"/><Relationship Id="rId11" Type="http://schemas.openxmlformats.org/officeDocument/2006/relationships/image" Target="../media/image400.png"/><Relationship Id="rId12" Type="http://schemas.openxmlformats.org/officeDocument/2006/relationships/image" Target="../media/image401.png"/><Relationship Id="rId13" Type="http://schemas.openxmlformats.org/officeDocument/2006/relationships/image" Target="../media/image402.png"/><Relationship Id="rId14" Type="http://schemas.openxmlformats.org/officeDocument/2006/relationships/image" Target="../media/image403.png"/><Relationship Id="rId15" Type="http://schemas.openxmlformats.org/officeDocument/2006/relationships/image" Target="../media/image404.png"/><Relationship Id="rId16" Type="http://schemas.openxmlformats.org/officeDocument/2006/relationships/image" Target="../media/image405.png"/><Relationship Id="rId17" Type="http://schemas.openxmlformats.org/officeDocument/2006/relationships/image" Target="../media/image40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7.png"/><Relationship Id="rId3" Type="http://schemas.openxmlformats.org/officeDocument/2006/relationships/image" Target="../media/image40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411.png"/><Relationship Id="rId7" Type="http://schemas.openxmlformats.org/officeDocument/2006/relationships/image" Target="../media/image412.png"/><Relationship Id="rId8" Type="http://schemas.openxmlformats.org/officeDocument/2006/relationships/image" Target="../media/image413.png"/><Relationship Id="rId9" Type="http://schemas.openxmlformats.org/officeDocument/2006/relationships/image" Target="../media/image414.png"/><Relationship Id="rId10" Type="http://schemas.openxmlformats.org/officeDocument/2006/relationships/image" Target="../media/image415.png"/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3" Type="http://schemas.openxmlformats.org/officeDocument/2006/relationships/image" Target="../media/image418.png"/><Relationship Id="rId14" Type="http://schemas.openxmlformats.org/officeDocument/2006/relationships/image" Target="../media/image419.png"/><Relationship Id="rId15" Type="http://schemas.openxmlformats.org/officeDocument/2006/relationships/image" Target="../media/image420.png"/><Relationship Id="rId16" Type="http://schemas.openxmlformats.org/officeDocument/2006/relationships/image" Target="../media/image421.png"/><Relationship Id="rId17" Type="http://schemas.openxmlformats.org/officeDocument/2006/relationships/image" Target="../media/image422.png"/><Relationship Id="rId18" Type="http://schemas.openxmlformats.org/officeDocument/2006/relationships/image" Target="../media/image423.png"/><Relationship Id="rId19" Type="http://schemas.openxmlformats.org/officeDocument/2006/relationships/image" Target="../media/image424.png"/><Relationship Id="rId20" Type="http://schemas.openxmlformats.org/officeDocument/2006/relationships/image" Target="../media/image42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Relationship Id="rId13" Type="http://schemas.openxmlformats.org/officeDocument/2006/relationships/image" Target="../media/image448.png"/><Relationship Id="rId14" Type="http://schemas.openxmlformats.org/officeDocument/2006/relationships/image" Target="../media/image449.png"/><Relationship Id="rId15" Type="http://schemas.openxmlformats.org/officeDocument/2006/relationships/image" Target="../media/image450.png"/><Relationship Id="rId16" Type="http://schemas.openxmlformats.org/officeDocument/2006/relationships/image" Target="../media/image451.png"/><Relationship Id="rId17" Type="http://schemas.openxmlformats.org/officeDocument/2006/relationships/image" Target="../media/image452.png"/><Relationship Id="rId18" Type="http://schemas.openxmlformats.org/officeDocument/2006/relationships/image" Target="../media/image453.png"/><Relationship Id="rId19" Type="http://schemas.openxmlformats.org/officeDocument/2006/relationships/image" Target="../media/image454.png"/><Relationship Id="rId20" Type="http://schemas.openxmlformats.org/officeDocument/2006/relationships/image" Target="../media/image455.png"/><Relationship Id="rId21" Type="http://schemas.openxmlformats.org/officeDocument/2006/relationships/image" Target="../media/image456.png"/><Relationship Id="rId22" Type="http://schemas.openxmlformats.org/officeDocument/2006/relationships/image" Target="../media/image457.png"/><Relationship Id="rId23" Type="http://schemas.openxmlformats.org/officeDocument/2006/relationships/image" Target="../media/image458.png"/><Relationship Id="rId24" Type="http://schemas.openxmlformats.org/officeDocument/2006/relationships/image" Target="../media/image459.png"/><Relationship Id="rId25" Type="http://schemas.openxmlformats.org/officeDocument/2006/relationships/image" Target="../media/image46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5" Type="http://schemas.openxmlformats.org/officeDocument/2006/relationships/image" Target="../media/image486.png"/><Relationship Id="rId6" Type="http://schemas.openxmlformats.org/officeDocument/2006/relationships/image" Target="../media/image487.png"/><Relationship Id="rId7" Type="http://schemas.openxmlformats.org/officeDocument/2006/relationships/image" Target="../media/image488.png"/><Relationship Id="rId8" Type="http://schemas.openxmlformats.org/officeDocument/2006/relationships/image" Target="../media/image489.png"/><Relationship Id="rId9" Type="http://schemas.openxmlformats.org/officeDocument/2006/relationships/image" Target="../media/image49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Relationship Id="rId4" Type="http://schemas.openxmlformats.org/officeDocument/2006/relationships/image" Target="../media/image493.png"/><Relationship Id="rId5" Type="http://schemas.openxmlformats.org/officeDocument/2006/relationships/image" Target="../media/image49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295" y="8222499"/>
            <a:ext cx="16397125" cy="35714"/>
            <a:chOff x="944295" y="822249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95" y="822249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557" y="8935109"/>
            <a:ext cx="1444886" cy="14286"/>
            <a:chOff x="8427557" y="8935109"/>
            <a:chExt cx="144488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427557" y="8935109"/>
              <a:ext cx="144488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646" y="4586263"/>
            <a:ext cx="8805171" cy="1352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790" y="1831928"/>
            <a:ext cx="9588410" cy="43064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9370" y="8759671"/>
            <a:ext cx="7800286" cy="8429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7363" y="8404166"/>
            <a:ext cx="5389990" cy="17110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499161" y="-1113193"/>
            <a:ext cx="33092008" cy="141859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6354" y="4576539"/>
            <a:ext cx="1271219" cy="1759219"/>
            <a:chOff x="7046354" y="4576539"/>
            <a:chExt cx="1271219" cy="1759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6354" y="4576539"/>
              <a:ext cx="1271219" cy="1759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8947" y="4616886"/>
            <a:ext cx="1678527" cy="1678527"/>
            <a:chOff x="9608947" y="4616886"/>
            <a:chExt cx="1678527" cy="16785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8947" y="4616886"/>
              <a:ext cx="1678527" cy="16785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5029" y="7145283"/>
            <a:ext cx="1893868" cy="1641353"/>
            <a:chOff x="6735029" y="7145283"/>
            <a:chExt cx="1893868" cy="16413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5029" y="7145283"/>
              <a:ext cx="1893868" cy="1641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46227" y="7301996"/>
            <a:ext cx="1550625" cy="1386682"/>
            <a:chOff x="4146227" y="7301996"/>
            <a:chExt cx="1550625" cy="13866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6227" y="7301996"/>
              <a:ext cx="1550625" cy="13866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4157" y="7231906"/>
            <a:ext cx="1468107" cy="1468107"/>
            <a:chOff x="9714157" y="7231906"/>
            <a:chExt cx="1468107" cy="14681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4157" y="7231906"/>
              <a:ext cx="1468107" cy="14681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57191" y="7252175"/>
            <a:ext cx="1427568" cy="1427568"/>
            <a:chOff x="12457191" y="7252175"/>
            <a:chExt cx="1427568" cy="14275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57191" y="7252175"/>
              <a:ext cx="1427568" cy="14275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57965" y="7145283"/>
            <a:ext cx="1664670" cy="1664670"/>
            <a:chOff x="15157965" y="7145283"/>
            <a:chExt cx="1664670" cy="16646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57965" y="7145283"/>
              <a:ext cx="1664670" cy="16646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56753" y="4623536"/>
            <a:ext cx="1628444" cy="1628444"/>
            <a:chOff x="12356753" y="4623536"/>
            <a:chExt cx="1628444" cy="16284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56753" y="4623536"/>
              <a:ext cx="1628444" cy="16284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7230" y="181818"/>
            <a:ext cx="9081200" cy="23902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5671" y="2206457"/>
            <a:ext cx="11034372" cy="7193031"/>
            <a:chOff x="3625671" y="2206457"/>
            <a:chExt cx="11034372" cy="71930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5671" y="2206457"/>
              <a:ext cx="11034372" cy="71930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7301" y="2067166"/>
            <a:ext cx="1174400" cy="8905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3761" y="4817419"/>
            <a:ext cx="1898067" cy="9667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39741" y="4593610"/>
            <a:ext cx="814886" cy="9001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2801" y="5387058"/>
            <a:ext cx="1113333" cy="9096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1389935"/>
            <a:ext cx="33359596" cy="56642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36941" y="4747208"/>
            <a:ext cx="33302453" cy="63720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232932"/>
            <a:ext cx="1390562" cy="842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184" y="5767163"/>
            <a:ext cx="1653514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1566894"/>
            <a:ext cx="33359596" cy="49563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61296" y="6114024"/>
            <a:ext cx="33302453" cy="2832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232932"/>
            <a:ext cx="1725857" cy="842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537" y="6249184"/>
            <a:ext cx="2300867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06987" y="763255"/>
            <a:ext cx="33085215" cy="10216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8195638" cy="2876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184" y="2696468"/>
            <a:ext cx="2110390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1389935"/>
            <a:ext cx="33359596" cy="56642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36941" y="4924167"/>
            <a:ext cx="33302453" cy="56642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232932"/>
            <a:ext cx="1382467" cy="842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184" y="5767163"/>
            <a:ext cx="1943762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1389935"/>
            <a:ext cx="33359596" cy="56642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36941" y="5455044"/>
            <a:ext cx="33302453" cy="35407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232932"/>
            <a:ext cx="1538981" cy="842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184" y="5767163"/>
            <a:ext cx="1028667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2240493"/>
            <a:ext cx="33359596" cy="35407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61296" y="4765461"/>
            <a:ext cx="33302453" cy="49563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73566"/>
            <a:ext cx="8195638" cy="2866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555221"/>
            <a:ext cx="1455086" cy="844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2829" y="5431498"/>
            <a:ext cx="1565924" cy="8429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75582" y="3018374"/>
            <a:ext cx="33359596" cy="21250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56534" y="5156994"/>
            <a:ext cx="33359596" cy="42485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65880"/>
            <a:ext cx="8195390" cy="28869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84" y="2979185"/>
            <a:ext cx="1421552" cy="844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993" y="5421568"/>
            <a:ext cx="2319095" cy="8446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33981" y="1956452"/>
            <a:ext cx="33359596" cy="42485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65880"/>
            <a:ext cx="8195390" cy="28869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4651"/>
            <a:ext cx="2674790" cy="120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166" y="2221026"/>
            <a:ext cx="1981867" cy="8446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549530" y="5791120"/>
            <a:ext cx="33359596" cy="42485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7385" y="5878605"/>
            <a:ext cx="3358581" cy="11181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295" y="702328"/>
            <a:ext cx="16397125" cy="35714"/>
            <a:chOff x="944295" y="702328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95" y="702328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9518337"/>
            <a:ext cx="16397125" cy="35714"/>
            <a:chOff x="944295" y="9518337"/>
            <a:chExt cx="16397125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9518337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98931" y="5121429"/>
            <a:ext cx="8852488" cy="14286"/>
            <a:chOff x="-998931" y="5121429"/>
            <a:chExt cx="885248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998931" y="5121429"/>
              <a:ext cx="8852488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057" y="770105"/>
            <a:ext cx="2866476" cy="2249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7297" y="1930373"/>
            <a:ext cx="4502352" cy="1352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55963" y="2848431"/>
            <a:ext cx="3390552" cy="17272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3629" y="1930371"/>
            <a:ext cx="3553219" cy="1352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52267" y="2905574"/>
            <a:ext cx="2579267" cy="1727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27297" y="5893324"/>
            <a:ext cx="4144438" cy="13521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40416" y="6819463"/>
            <a:ext cx="3971210" cy="12779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23630" y="5893324"/>
            <a:ext cx="3537448" cy="1352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2278" y="6814701"/>
            <a:ext cx="3128790" cy="12303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2121" y="702328"/>
            <a:ext cx="8203423" cy="35714"/>
            <a:chOff x="9212121" y="702328"/>
            <a:chExt cx="820342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121" y="702328"/>
              <a:ext cx="820342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65512" y="3888443"/>
            <a:ext cx="33359596" cy="35407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65880"/>
            <a:ext cx="8195390" cy="28869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4651"/>
            <a:ext cx="2674790" cy="120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9634" y="3976058"/>
            <a:ext cx="2111267" cy="8446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941" y="3525894"/>
            <a:ext cx="8550857" cy="5777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98413" y="702328"/>
            <a:ext cx="11717131" cy="35714"/>
            <a:chOff x="5698413" y="702328"/>
            <a:chExt cx="1171713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8413" y="702328"/>
              <a:ext cx="1171713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8123" y="1369913"/>
            <a:ext cx="7229468" cy="7833601"/>
            <a:chOff x="5528123" y="1369913"/>
            <a:chExt cx="7229468" cy="7833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123" y="1369913"/>
              <a:ext cx="7229468" cy="78336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1633" y="381123"/>
            <a:ext cx="5323143" cy="2266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7852" y="2292857"/>
            <a:ext cx="7338416" cy="6777843"/>
            <a:chOff x="1617852" y="2292857"/>
            <a:chExt cx="7338416" cy="67778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7852" y="2292857"/>
              <a:ext cx="7338416" cy="67778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4530" y="2292857"/>
            <a:ext cx="6264370" cy="6777843"/>
            <a:chOff x="9404530" y="2292857"/>
            <a:chExt cx="6264370" cy="67778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4530" y="2292857"/>
              <a:ext cx="6264370" cy="67778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65748"/>
            <a:ext cx="5526105" cy="2887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8413" y="702328"/>
            <a:ext cx="11717131" cy="35714"/>
            <a:chOff x="5698413" y="702328"/>
            <a:chExt cx="11717131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8413" y="702328"/>
              <a:ext cx="1171713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560" y="2850794"/>
            <a:ext cx="2978901" cy="5650794"/>
            <a:chOff x="1219560" y="2850794"/>
            <a:chExt cx="2978901" cy="5650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560" y="2850794"/>
              <a:ext cx="2978901" cy="5650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24274" y="2273121"/>
            <a:ext cx="2904762" cy="7149206"/>
            <a:chOff x="4824274" y="2273121"/>
            <a:chExt cx="2904762" cy="714920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824274" y="2273121"/>
              <a:ext cx="2902711" cy="5561905"/>
              <a:chOff x="4824274" y="2273121"/>
              <a:chExt cx="2902711" cy="55619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24274" y="2273121"/>
                <a:ext cx="2902711" cy="5561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24274" y="5593756"/>
              <a:ext cx="2890012" cy="3822222"/>
              <a:chOff x="4824274" y="5593756"/>
              <a:chExt cx="2890012" cy="38222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24274" y="5593756"/>
                <a:ext cx="2890012" cy="3822222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0681" y="158848"/>
            <a:ext cx="4939771" cy="2942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5076" y="2876190"/>
            <a:ext cx="2978901" cy="5663492"/>
            <a:chOff x="8405076" y="2876190"/>
            <a:chExt cx="2978901" cy="56634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5076" y="2876190"/>
              <a:ext cx="2978901" cy="56634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24274" y="5358730"/>
            <a:ext cx="2904762" cy="634921"/>
            <a:chOff x="4824274" y="5358730"/>
            <a:chExt cx="2904762" cy="6349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4274" y="5358730"/>
              <a:ext cx="2904762" cy="6349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1079" y="5266158"/>
            <a:ext cx="1812371" cy="9967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56230" y="2649214"/>
            <a:ext cx="5047733" cy="55872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589" y="702328"/>
            <a:ext cx="11240955" cy="35714"/>
            <a:chOff x="6174589" y="702328"/>
            <a:chExt cx="1124095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589" y="702328"/>
              <a:ext cx="1124095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31323" y="1044187"/>
            <a:ext cx="3211140" cy="8200838"/>
            <a:chOff x="7031323" y="1044187"/>
            <a:chExt cx="3211140" cy="82008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051987" y="1044187"/>
              <a:ext cx="3183985" cy="6171429"/>
              <a:chOff x="7051987" y="1044187"/>
              <a:chExt cx="3183985" cy="6171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51987" y="1044187"/>
                <a:ext cx="3183985" cy="617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31323" y="6102168"/>
              <a:ext cx="3204650" cy="3139359"/>
              <a:chOff x="7031323" y="6102168"/>
              <a:chExt cx="3204650" cy="31393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31323" y="6102168"/>
                <a:ext cx="3204650" cy="313935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59" y="190647"/>
            <a:ext cx="5406352" cy="2390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92978" y="2370367"/>
            <a:ext cx="3164165" cy="6171429"/>
            <a:chOff x="2492978" y="2370367"/>
            <a:chExt cx="3164165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2978" y="2370367"/>
              <a:ext cx="3164165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35760" y="1918254"/>
            <a:ext cx="3220544" cy="214286"/>
            <a:chOff x="4135760" y="1918254"/>
            <a:chExt cx="3220544" cy="2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720000">
              <a:off x="4135760" y="1918254"/>
              <a:ext cx="3220544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62219" y="2405403"/>
            <a:ext cx="1823495" cy="6136393"/>
            <a:chOff x="2462219" y="2405403"/>
            <a:chExt cx="1823495" cy="61363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2219" y="2405403"/>
              <a:ext cx="1823495" cy="61363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6230" y="3363500"/>
            <a:ext cx="5322133" cy="41586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210682" y="2200871"/>
            <a:ext cx="447084" cy="459859"/>
            <a:chOff x="2210682" y="2200871"/>
            <a:chExt cx="447084" cy="45985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10682" y="2213645"/>
              <a:ext cx="447084" cy="447084"/>
              <a:chOff x="2210682" y="2213645"/>
              <a:chExt cx="447084" cy="44708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10682" y="2213645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0977" y="1986880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85535" y="2913434"/>
            <a:ext cx="468609" cy="481803"/>
            <a:chOff x="6685535" y="2913434"/>
            <a:chExt cx="468609" cy="4818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685535" y="2926628"/>
              <a:ext cx="468609" cy="468609"/>
              <a:chOff x="6685535" y="2926628"/>
              <a:chExt cx="468609" cy="46860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685535" y="2926628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3697" y="2683948"/>
              <a:ext cx="1007381" cy="10369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78270" y="5992251"/>
            <a:ext cx="468609" cy="480236"/>
            <a:chOff x="6678270" y="5992251"/>
            <a:chExt cx="468609" cy="48023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678270" y="6003879"/>
              <a:ext cx="468609" cy="468609"/>
              <a:chOff x="6678270" y="6003879"/>
              <a:chExt cx="468609" cy="468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78270" y="6003879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6432" y="5764251"/>
              <a:ext cx="997857" cy="1032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589" y="702328"/>
            <a:ext cx="11240955" cy="35714"/>
            <a:chOff x="6174589" y="702328"/>
            <a:chExt cx="1124095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589" y="702328"/>
              <a:ext cx="1124095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459" y="182809"/>
            <a:ext cx="5406305" cy="24138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4651"/>
            <a:ext cx="2674790" cy="120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7050" y="1953976"/>
            <a:ext cx="5161219" cy="70157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6970" y="1800104"/>
            <a:ext cx="5239740" cy="7434395"/>
            <a:chOff x="926970" y="1800104"/>
            <a:chExt cx="5239740" cy="74343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970" y="1800104"/>
              <a:ext cx="5239740" cy="7434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2987" y="2797330"/>
            <a:ext cx="5239740" cy="4691055"/>
            <a:chOff x="6522987" y="2797330"/>
            <a:chExt cx="5239740" cy="46910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2987" y="2797330"/>
              <a:ext cx="5239740" cy="46910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3052" y="3405942"/>
            <a:ext cx="340856" cy="350453"/>
            <a:chOff x="3053052" y="3405942"/>
            <a:chExt cx="340856" cy="3504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053052" y="3415539"/>
              <a:ext cx="340856" cy="340856"/>
              <a:chOff x="3053052" y="3415539"/>
              <a:chExt cx="340856" cy="3408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53052" y="3415539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7242" y="3246857"/>
              <a:ext cx="734162" cy="7316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1206" y="3405942"/>
            <a:ext cx="340856" cy="351456"/>
            <a:chOff x="1361206" y="3405942"/>
            <a:chExt cx="340856" cy="3514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61206" y="3416542"/>
              <a:ext cx="340856" cy="340856"/>
              <a:chOff x="1361206" y="3416542"/>
              <a:chExt cx="340856" cy="3408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61206" y="3416542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873" y="3245771"/>
              <a:ext cx="772257" cy="7348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62189" y="3405942"/>
            <a:ext cx="340856" cy="351456"/>
            <a:chOff x="4462189" y="3405942"/>
            <a:chExt cx="340856" cy="3514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462189" y="3416542"/>
              <a:ext cx="340856" cy="340856"/>
              <a:chOff x="4462189" y="3416542"/>
              <a:chExt cx="340856" cy="34085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62189" y="3416542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86379" y="3245771"/>
              <a:ext cx="734162" cy="7348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07490" y="4376610"/>
            <a:ext cx="340856" cy="351456"/>
            <a:chOff x="5007490" y="4376610"/>
            <a:chExt cx="340856" cy="3514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007490" y="4387210"/>
              <a:ext cx="340856" cy="340856"/>
              <a:chOff x="5007490" y="4387210"/>
              <a:chExt cx="340856" cy="34085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007490" y="4387210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41204" y="4216439"/>
              <a:ext cx="696067" cy="734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98253" y="5279656"/>
            <a:ext cx="340856" cy="351456"/>
            <a:chOff x="4998253" y="5279656"/>
            <a:chExt cx="340856" cy="35145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998253" y="5290256"/>
              <a:ext cx="340856" cy="340856"/>
              <a:chOff x="4998253" y="5290256"/>
              <a:chExt cx="340856" cy="34085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998253" y="5290256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31967" y="5119485"/>
              <a:ext cx="696067" cy="7348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88121" y="6494072"/>
            <a:ext cx="340856" cy="351456"/>
            <a:chOff x="6888121" y="6494072"/>
            <a:chExt cx="340856" cy="35145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888121" y="6504672"/>
              <a:ext cx="340856" cy="340856"/>
              <a:chOff x="6888121" y="6504672"/>
              <a:chExt cx="340856" cy="34085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888121" y="6504672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12311" y="6333900"/>
              <a:ext cx="734162" cy="73486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80697" y="6565500"/>
            <a:ext cx="340856" cy="351456"/>
            <a:chOff x="10080697" y="6565500"/>
            <a:chExt cx="340856" cy="35145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080697" y="6576101"/>
              <a:ext cx="340856" cy="340856"/>
              <a:chOff x="10080697" y="6576101"/>
              <a:chExt cx="340856" cy="34085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80697" y="6576101"/>
                <a:ext cx="340856" cy="34085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04887" y="6405329"/>
              <a:ext cx="734162" cy="734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589" y="702328"/>
            <a:ext cx="11240955" cy="35714"/>
            <a:chOff x="6174589" y="702328"/>
            <a:chExt cx="1124095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589" y="702328"/>
              <a:ext cx="1124095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459" y="190647"/>
            <a:ext cx="5406352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852" y="5142857"/>
            <a:ext cx="3157627" cy="3987302"/>
            <a:chOff x="1113852" y="5142857"/>
            <a:chExt cx="3157627" cy="39873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852" y="5142857"/>
              <a:ext cx="3157627" cy="39873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73592" y="2577778"/>
            <a:ext cx="3001993" cy="4673016"/>
            <a:chOff x="4673592" y="2577778"/>
            <a:chExt cx="3001993" cy="46730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3592" y="2577778"/>
              <a:ext cx="3001993" cy="4673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3072" y="2023808"/>
            <a:ext cx="3279186" cy="2869841"/>
            <a:chOff x="1053072" y="2023808"/>
            <a:chExt cx="3279186" cy="28698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3072" y="2023808"/>
              <a:ext cx="3279186" cy="28698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10405" y="2273016"/>
            <a:ext cx="3684661" cy="6171429"/>
            <a:chOff x="8110405" y="2273016"/>
            <a:chExt cx="3684661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0405" y="2273016"/>
              <a:ext cx="3684661" cy="617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4372" y="2394503"/>
            <a:ext cx="4929229" cy="56151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0310" y="1774707"/>
            <a:ext cx="447084" cy="459859"/>
            <a:chOff x="890310" y="1774707"/>
            <a:chExt cx="447084" cy="4598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0310" y="1787482"/>
              <a:ext cx="447084" cy="447084"/>
              <a:chOff x="890310" y="1787482"/>
              <a:chExt cx="447084" cy="44708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90310" y="1787482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605" y="1560717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2373" y="4914944"/>
            <a:ext cx="447084" cy="457843"/>
            <a:chOff x="942373" y="4914944"/>
            <a:chExt cx="447084" cy="4578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2373" y="4925702"/>
              <a:ext cx="447084" cy="447084"/>
              <a:chOff x="942373" y="4925702"/>
              <a:chExt cx="447084" cy="4470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2373" y="4925702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1716" y="4703030"/>
              <a:ext cx="959686" cy="9701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50050" y="2336158"/>
            <a:ext cx="447084" cy="457843"/>
            <a:chOff x="4450050" y="2336158"/>
            <a:chExt cx="447084" cy="4578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450050" y="2346917"/>
              <a:ext cx="447084" cy="447084"/>
              <a:chOff x="4450050" y="2346917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450050" y="2346917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19393" y="2124244"/>
              <a:ext cx="950162" cy="97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86863" y="2023808"/>
            <a:ext cx="447084" cy="457843"/>
            <a:chOff x="7886863" y="2023808"/>
            <a:chExt cx="447084" cy="457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886863" y="2034566"/>
              <a:ext cx="447084" cy="447084"/>
              <a:chOff x="7886863" y="2034566"/>
              <a:chExt cx="447084" cy="44708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886863" y="203456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65730" y="1811894"/>
              <a:ext cx="921590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64949" y="1049993"/>
            <a:ext cx="4217092" cy="8146656"/>
            <a:chOff x="2964949" y="1049993"/>
            <a:chExt cx="4217092" cy="8146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4949" y="1049993"/>
              <a:ext cx="4217092" cy="81466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1813" y="3629805"/>
            <a:ext cx="3846742" cy="3026104"/>
            <a:chOff x="7811813" y="3629805"/>
            <a:chExt cx="3846742" cy="30261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1813" y="3629805"/>
              <a:ext cx="3846742" cy="30261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59" y="123980"/>
            <a:ext cx="2599181" cy="2295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56230" y="3125405"/>
            <a:ext cx="5369010" cy="46348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0717" y="1660162"/>
            <a:ext cx="13264279" cy="7386979"/>
            <a:chOff x="2510717" y="1660162"/>
            <a:chExt cx="13264279" cy="73869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0717" y="1660162"/>
              <a:ext cx="13264279" cy="73869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459" y="123980"/>
            <a:ext cx="2599181" cy="2295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560" y="3343405"/>
            <a:ext cx="11397848" cy="4199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27574" y="1731415"/>
            <a:ext cx="3831083" cy="7400956"/>
            <a:chOff x="6527574" y="1731415"/>
            <a:chExt cx="3831083" cy="74009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7574" y="1731415"/>
              <a:ext cx="3831083" cy="74009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3324" y="4270667"/>
            <a:ext cx="5238095" cy="5238095"/>
            <a:chOff x="12103324" y="4270667"/>
            <a:chExt cx="5238095" cy="5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3324" y="4270667"/>
              <a:ext cx="5238095" cy="5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5705" y="5229962"/>
            <a:ext cx="4285714" cy="4285714"/>
            <a:chOff x="13055705" y="5229962"/>
            <a:chExt cx="4285714" cy="4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5705" y="5229962"/>
              <a:ext cx="4285714" cy="4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10747" y="6185004"/>
            <a:ext cx="3333333" cy="3333333"/>
            <a:chOff x="14010747" y="6185004"/>
            <a:chExt cx="3333333" cy="3333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10747" y="6185004"/>
              <a:ext cx="3333333" cy="3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63128" y="7137385"/>
            <a:ext cx="2380952" cy="2380952"/>
            <a:chOff x="14963128" y="7137385"/>
            <a:chExt cx="2380952" cy="23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63128" y="7137385"/>
              <a:ext cx="2380952" cy="2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39011" y="8889513"/>
            <a:ext cx="4932468" cy="214286"/>
            <a:chOff x="10039011" y="8889513"/>
            <a:chExt cx="493246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9011" y="8889513"/>
              <a:ext cx="4932468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44080" y="4181382"/>
            <a:ext cx="1151349" cy="71429"/>
            <a:chOff x="10144080" y="4181382"/>
            <a:chExt cx="1151349" cy="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44080" y="4181382"/>
              <a:ext cx="1151349" cy="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85891" y="6483777"/>
            <a:ext cx="4819077" cy="214286"/>
            <a:chOff x="8885891" y="6483777"/>
            <a:chExt cx="4819077" cy="2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85891" y="6483777"/>
              <a:ext cx="4819077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7135" y="2333333"/>
            <a:ext cx="2978901" cy="5619048"/>
            <a:chOff x="877135" y="2333333"/>
            <a:chExt cx="2978901" cy="56190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7135" y="2333333"/>
              <a:ext cx="2978901" cy="561904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459" y="123980"/>
            <a:ext cx="2599181" cy="22950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94606" y="8592646"/>
            <a:ext cx="2513705" cy="8429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93810" y="7180715"/>
            <a:ext cx="1467505" cy="9096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58579" y="6249991"/>
            <a:ext cx="1402981" cy="9096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91398" y="5258029"/>
            <a:ext cx="2597133" cy="17110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01436" y="4333293"/>
            <a:ext cx="1296819" cy="94773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29804" y="3608325"/>
            <a:ext cx="4132010" cy="8429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57827" y="3414725"/>
            <a:ext cx="2437467" cy="12729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502919" y="6315162"/>
            <a:ext cx="1490024" cy="1057657"/>
            <a:chOff x="4502919" y="6315162"/>
            <a:chExt cx="1490024" cy="10576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02919" y="6315162"/>
              <a:ext cx="1490024" cy="10576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77055" y="3967096"/>
            <a:ext cx="3110652" cy="214286"/>
            <a:chOff x="3677055" y="3967096"/>
            <a:chExt cx="3110652" cy="2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77055" y="3967096"/>
              <a:ext cx="3110652" cy="2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460191" y="5420280"/>
            <a:ext cx="1575479" cy="214286"/>
            <a:chOff x="4460191" y="5420280"/>
            <a:chExt cx="1575479" cy="2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4460191" y="5420280"/>
              <a:ext cx="1575479" cy="21428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07947" y="6435703"/>
            <a:ext cx="1467505" cy="9096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88633" y="3413525"/>
            <a:ext cx="2115707" cy="1326158"/>
            <a:chOff x="4188633" y="3413525"/>
            <a:chExt cx="2115707" cy="132615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188633" y="3413525"/>
              <a:ext cx="2115707" cy="1326158"/>
              <a:chOff x="4188633" y="3413525"/>
              <a:chExt cx="2115707" cy="132615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188633" y="3413525"/>
                <a:ext cx="2115707" cy="132615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30157" y="3221268"/>
              <a:ext cx="2559400" cy="1789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3974" y="8320105"/>
            <a:ext cx="5590545" cy="1159123"/>
            <a:chOff x="1203974" y="8320105"/>
            <a:chExt cx="5590545" cy="1159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974" y="8320105"/>
              <a:ext cx="5590545" cy="11591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09503" y="2231888"/>
            <a:ext cx="12866709" cy="7229482"/>
            <a:chOff x="2709503" y="2231888"/>
            <a:chExt cx="12866709" cy="72294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9503" y="2231888"/>
              <a:ext cx="12866709" cy="72294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793" y="165748"/>
            <a:ext cx="5526105" cy="28908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6349" y="702328"/>
            <a:ext cx="10209195" cy="35714"/>
            <a:chOff x="7206349" y="702328"/>
            <a:chExt cx="102091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6349" y="702328"/>
              <a:ext cx="1020919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43028"/>
            <a:ext cx="6074352" cy="2485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5625" y="2289314"/>
            <a:ext cx="2932184" cy="6171429"/>
            <a:chOff x="1145625" y="2289314"/>
            <a:chExt cx="2932184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5625" y="2289314"/>
              <a:ext cx="293218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7809" y="2227118"/>
            <a:ext cx="3938122" cy="6171429"/>
            <a:chOff x="4077809" y="2227118"/>
            <a:chExt cx="3938122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7809" y="2227118"/>
              <a:ext cx="3938122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10304" y="8641372"/>
            <a:ext cx="2473131" cy="636408"/>
            <a:chOff x="4810304" y="8641372"/>
            <a:chExt cx="2473131" cy="6364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10304" y="8641372"/>
              <a:ext cx="2473131" cy="6364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74744" y="8641372"/>
            <a:ext cx="2140431" cy="636408"/>
            <a:chOff x="4974744" y="8641372"/>
            <a:chExt cx="2140431" cy="6364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4744" y="8641372"/>
              <a:ext cx="2140431" cy="6364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36532" y="7879946"/>
            <a:ext cx="1308653" cy="486458"/>
            <a:chOff x="5436532" y="7879946"/>
            <a:chExt cx="1308653" cy="486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6532" y="7879946"/>
              <a:ext cx="1308653" cy="486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96599" y="2642205"/>
            <a:ext cx="3623940" cy="2670628"/>
            <a:chOff x="7896599" y="2642205"/>
            <a:chExt cx="3623940" cy="26706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6599" y="2642205"/>
              <a:ext cx="3623940" cy="26706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17025" y="5810324"/>
            <a:ext cx="3889794" cy="3149252"/>
            <a:chOff x="7717025" y="5810324"/>
            <a:chExt cx="3889794" cy="31492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7025" y="5810324"/>
              <a:ext cx="3889794" cy="31492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33296" y="7592929"/>
            <a:ext cx="1711830" cy="214286"/>
            <a:chOff x="6633296" y="7592929"/>
            <a:chExt cx="1711830" cy="2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6633296" y="7592929"/>
              <a:ext cx="1711830" cy="2142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44372" y="2156550"/>
            <a:ext cx="5258057" cy="60912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64317" y="2002242"/>
            <a:ext cx="447084" cy="459859"/>
            <a:chOff x="764317" y="2002242"/>
            <a:chExt cx="447084" cy="4598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4317" y="2015016"/>
              <a:ext cx="447084" cy="447084"/>
              <a:chOff x="764317" y="2015016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4317" y="201501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612" y="1788251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10304" y="7863502"/>
            <a:ext cx="447084" cy="457843"/>
            <a:chOff x="4810304" y="7863502"/>
            <a:chExt cx="447084" cy="457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810304" y="7874260"/>
              <a:ext cx="447084" cy="447084"/>
              <a:chOff x="4810304" y="7874260"/>
              <a:chExt cx="447084" cy="44708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810304" y="7874260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79647" y="7651587"/>
              <a:ext cx="959686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6349" y="702328"/>
            <a:ext cx="10209195" cy="35714"/>
            <a:chOff x="7206349" y="702328"/>
            <a:chExt cx="1020919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6349" y="702328"/>
              <a:ext cx="10209195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43028"/>
            <a:ext cx="6074352" cy="2485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31925" y="1457250"/>
            <a:ext cx="4021864" cy="5015873"/>
            <a:chOff x="7131925" y="1457250"/>
            <a:chExt cx="4021864" cy="5015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1925" y="1457250"/>
              <a:ext cx="4021864" cy="5015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9402" y="2517459"/>
            <a:ext cx="4005836" cy="6171429"/>
            <a:chOff x="1689402" y="2517459"/>
            <a:chExt cx="4005836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9402" y="2517459"/>
              <a:ext cx="4005836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31672" y="7098524"/>
            <a:ext cx="4022370" cy="1799857"/>
            <a:chOff x="7131672" y="7098524"/>
            <a:chExt cx="4022370" cy="1799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1672" y="7098524"/>
              <a:ext cx="4022370" cy="1799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06349" y="2121849"/>
            <a:ext cx="3847321" cy="1805243"/>
            <a:chOff x="7206349" y="2121849"/>
            <a:chExt cx="3847321" cy="18052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6349" y="2121849"/>
              <a:ext cx="3847321" cy="18052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72120" y="3427934"/>
            <a:ext cx="967265" cy="419685"/>
            <a:chOff x="9972120" y="3427934"/>
            <a:chExt cx="967265" cy="4196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72120" y="3427934"/>
              <a:ext cx="967265" cy="419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55646" y="5353343"/>
            <a:ext cx="3555149" cy="214286"/>
            <a:chOff x="8055646" y="5353343"/>
            <a:chExt cx="3555149" cy="2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780000">
              <a:off x="8055646" y="5353343"/>
              <a:ext cx="3555149" cy="2142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44372" y="1536913"/>
            <a:ext cx="5149867" cy="73298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5860" y="2274831"/>
            <a:ext cx="447084" cy="459859"/>
            <a:chOff x="1465860" y="2274831"/>
            <a:chExt cx="447084" cy="45985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65860" y="2287606"/>
              <a:ext cx="447084" cy="447084"/>
              <a:chOff x="1465860" y="2287606"/>
              <a:chExt cx="447084" cy="4470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65860" y="228760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6155" y="2060840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82807" y="1901691"/>
            <a:ext cx="447084" cy="457843"/>
            <a:chOff x="6982807" y="1901691"/>
            <a:chExt cx="447084" cy="4578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82807" y="1912450"/>
              <a:ext cx="447084" cy="447084"/>
              <a:chOff x="6982807" y="1912450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82807" y="1912450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52150" y="1689777"/>
              <a:ext cx="959686" cy="97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70109" y="6869603"/>
            <a:ext cx="447084" cy="457843"/>
            <a:chOff x="6970109" y="6869603"/>
            <a:chExt cx="447084" cy="457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970109" y="6880361"/>
              <a:ext cx="447084" cy="447084"/>
              <a:chOff x="6970109" y="6880361"/>
              <a:chExt cx="447084" cy="44708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970109" y="6880361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39451" y="6657689"/>
              <a:ext cx="950162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73" y="702328"/>
            <a:ext cx="12399671" cy="35714"/>
            <a:chOff x="5015873" y="702328"/>
            <a:chExt cx="1239967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5873" y="702328"/>
              <a:ext cx="1239967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5520" y="2224420"/>
            <a:ext cx="2532651" cy="6171429"/>
            <a:chOff x="1185520" y="2224420"/>
            <a:chExt cx="253265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520" y="2224420"/>
              <a:ext cx="253265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7636" y="1817420"/>
            <a:ext cx="3256012" cy="7054692"/>
            <a:chOff x="5377636" y="1817420"/>
            <a:chExt cx="3256012" cy="70546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7636" y="1817420"/>
              <a:ext cx="3256012" cy="70546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86704" y="2501687"/>
            <a:ext cx="6171429" cy="5651527"/>
            <a:chOff x="10886704" y="2501687"/>
            <a:chExt cx="6171429" cy="56515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6704" y="2501687"/>
              <a:ext cx="6171429" cy="5651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20768" y="5035714"/>
            <a:ext cx="1672111" cy="214286"/>
            <a:chOff x="3720768" y="5035714"/>
            <a:chExt cx="1672111" cy="2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0768" y="5035714"/>
              <a:ext cx="1672111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44589" y="5035714"/>
            <a:ext cx="2060897" cy="214286"/>
            <a:chOff x="8744589" y="5035714"/>
            <a:chExt cx="2060897" cy="2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4589" y="5035714"/>
              <a:ext cx="2060897" cy="2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6554" y="143028"/>
            <a:ext cx="3727886" cy="2276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0883" y="8254992"/>
            <a:ext cx="4560257" cy="12779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8582" y="4462657"/>
            <a:ext cx="4853581" cy="8429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22042" y="4027686"/>
            <a:ext cx="4519010" cy="12303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2857" y="702328"/>
            <a:ext cx="12272687" cy="35714"/>
            <a:chOff x="5142857" y="702328"/>
            <a:chExt cx="1227268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2857" y="702328"/>
              <a:ext cx="1227268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8257" y="2286514"/>
            <a:ext cx="4573728" cy="6171429"/>
            <a:chOff x="3318257" y="2286514"/>
            <a:chExt cx="457372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8257" y="2286514"/>
              <a:ext cx="4573728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602" y="289009"/>
            <a:ext cx="4146543" cy="35586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4372" y="3299407"/>
            <a:ext cx="4898829" cy="38054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1736" y="2286514"/>
            <a:ext cx="1893437" cy="6171429"/>
            <a:chOff x="981736" y="2286514"/>
            <a:chExt cx="1893437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736" y="2286514"/>
              <a:ext cx="189343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6969" y="3389717"/>
            <a:ext cx="1857997" cy="214286"/>
            <a:chOff x="2096969" y="3389717"/>
            <a:chExt cx="1857997" cy="2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080000">
              <a:off x="2096969" y="3389717"/>
              <a:ext cx="1857997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1678" y="4331323"/>
            <a:ext cx="1538799" cy="468677"/>
            <a:chOff x="1051678" y="4331323"/>
            <a:chExt cx="1538799" cy="4686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678" y="4331323"/>
              <a:ext cx="1538799" cy="4686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8257" y="3632717"/>
            <a:ext cx="4573728" cy="2590305"/>
            <a:chOff x="3318257" y="3632717"/>
            <a:chExt cx="4573728" cy="259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18257" y="3632717"/>
              <a:ext cx="4573728" cy="259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18257" y="6443742"/>
            <a:ext cx="4573728" cy="2241972"/>
            <a:chOff x="3318257" y="6443742"/>
            <a:chExt cx="4573728" cy="22419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18257" y="6443742"/>
              <a:ext cx="4573728" cy="22419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91985" y="3005562"/>
            <a:ext cx="4085714" cy="4733333"/>
            <a:chOff x="7891985" y="3005562"/>
            <a:chExt cx="4085714" cy="473333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891985" y="3005562"/>
              <a:ext cx="4079445" cy="4730787"/>
              <a:chOff x="7891985" y="3005562"/>
              <a:chExt cx="4079445" cy="47307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91985" y="3005562"/>
                <a:ext cx="4079445" cy="473078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24128" y="3543686"/>
              <a:ext cx="2566924" cy="127293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128" y="4402561"/>
              <a:ext cx="2292524" cy="127293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14604" y="5232961"/>
              <a:ext cx="2937429" cy="84297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24128" y="6151482"/>
              <a:ext cx="2841333" cy="127293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6812" y="7035920"/>
              <a:ext cx="3465733" cy="12729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4317" y="4101394"/>
            <a:ext cx="447084" cy="459859"/>
            <a:chOff x="764317" y="4101394"/>
            <a:chExt cx="447084" cy="4598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4317" y="4114168"/>
              <a:ext cx="447084" cy="447084"/>
              <a:chOff x="764317" y="4114168"/>
              <a:chExt cx="447084" cy="44708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4317" y="4114168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4612" y="3887403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83952" y="3457140"/>
            <a:ext cx="468609" cy="481803"/>
            <a:chOff x="3083952" y="3457140"/>
            <a:chExt cx="468609" cy="48180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083952" y="3470335"/>
              <a:ext cx="468609" cy="468609"/>
              <a:chOff x="3083952" y="3470335"/>
              <a:chExt cx="468609" cy="46860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3952" y="3470335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42114" y="3227655"/>
              <a:ext cx="1007381" cy="1036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2857" y="702328"/>
            <a:ext cx="12272687" cy="35714"/>
            <a:chOff x="5142857" y="702328"/>
            <a:chExt cx="1227268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2857" y="702328"/>
              <a:ext cx="1227268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83952" y="1835818"/>
            <a:ext cx="6938352" cy="7331862"/>
            <a:chOff x="3083952" y="1835818"/>
            <a:chExt cx="6938352" cy="73318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3952" y="1835818"/>
              <a:ext cx="6938352" cy="73318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602" y="289009"/>
            <a:ext cx="4146543" cy="35586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6230" y="3363500"/>
            <a:ext cx="4069095" cy="4158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83952" y="2866151"/>
            <a:ext cx="447084" cy="459859"/>
            <a:chOff x="3083952" y="2866151"/>
            <a:chExt cx="447084" cy="45985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83952" y="2878926"/>
              <a:ext cx="447084" cy="447084"/>
              <a:chOff x="3083952" y="2878926"/>
              <a:chExt cx="447084" cy="4470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3952" y="287892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4247" y="2652161"/>
              <a:ext cx="1026352" cy="9763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82527" y="2846251"/>
            <a:ext cx="468609" cy="481803"/>
            <a:chOff x="4682527" y="2846251"/>
            <a:chExt cx="468609" cy="4818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82527" y="2859445"/>
              <a:ext cx="468609" cy="468609"/>
              <a:chOff x="4682527" y="2859445"/>
              <a:chExt cx="468609" cy="4686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82527" y="2859445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0689" y="2616765"/>
              <a:ext cx="1007381" cy="10369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6919" y="2865765"/>
            <a:ext cx="468609" cy="480236"/>
            <a:chOff x="6356919" y="2865765"/>
            <a:chExt cx="468609" cy="48023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356919" y="2877392"/>
              <a:ext cx="468609" cy="468609"/>
              <a:chOff x="6356919" y="2877392"/>
              <a:chExt cx="468609" cy="4686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56919" y="2877392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15177" y="2642146"/>
              <a:ext cx="997571" cy="10193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30986" y="2855963"/>
            <a:ext cx="468609" cy="480236"/>
            <a:chOff x="8030986" y="2855963"/>
            <a:chExt cx="468609" cy="4802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30986" y="2867590"/>
              <a:ext cx="468609" cy="468609"/>
              <a:chOff x="8030986" y="2867590"/>
              <a:chExt cx="468609" cy="46860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30986" y="2867590"/>
                <a:ext cx="468609" cy="46860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98767" y="2632344"/>
              <a:ext cx="969000" cy="1019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1985" y="702328"/>
            <a:ext cx="5323559" cy="8816774"/>
            <a:chOff x="12091985" y="702328"/>
            <a:chExt cx="5323559" cy="8816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1985" y="702328"/>
              <a:ext cx="5323559" cy="8816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2857" y="702328"/>
            <a:ext cx="12272687" cy="35714"/>
            <a:chOff x="5142857" y="702328"/>
            <a:chExt cx="1227268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2857" y="702328"/>
              <a:ext cx="1227268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3719" y="5357124"/>
            <a:ext cx="4879361" cy="4050794"/>
            <a:chOff x="6813719" y="5357124"/>
            <a:chExt cx="4879361" cy="4050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3719" y="5357124"/>
              <a:ext cx="4879361" cy="4050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8961" y="1299414"/>
            <a:ext cx="4127792" cy="3509458"/>
            <a:chOff x="7078961" y="1299414"/>
            <a:chExt cx="4127792" cy="3509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8961" y="1299414"/>
              <a:ext cx="4127792" cy="3509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9023" y="1800104"/>
            <a:ext cx="4877166" cy="3557020"/>
            <a:chOff x="1409023" y="1800104"/>
            <a:chExt cx="4877166" cy="35570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9023" y="1800104"/>
              <a:ext cx="4877166" cy="35570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3901" y="5506569"/>
            <a:ext cx="3507411" cy="3901349"/>
            <a:chOff x="2093901" y="5506569"/>
            <a:chExt cx="3507411" cy="3901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3901" y="5506569"/>
              <a:ext cx="3507411" cy="39013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602" y="289009"/>
            <a:ext cx="4146543" cy="35586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4372" y="1917864"/>
            <a:ext cx="5237371" cy="65681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5481" y="1553731"/>
            <a:ext cx="447084" cy="459859"/>
            <a:chOff x="1185481" y="1553731"/>
            <a:chExt cx="447084" cy="4598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85481" y="1566505"/>
              <a:ext cx="447084" cy="447084"/>
              <a:chOff x="1185481" y="1566505"/>
              <a:chExt cx="447084" cy="44708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5481" y="1566505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777" y="1339740"/>
              <a:ext cx="1026352" cy="976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70359" y="5357124"/>
            <a:ext cx="447084" cy="457843"/>
            <a:chOff x="1870359" y="5357124"/>
            <a:chExt cx="447084" cy="4578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870359" y="5367883"/>
              <a:ext cx="447084" cy="447084"/>
              <a:chOff x="1870359" y="5367883"/>
              <a:chExt cx="447084" cy="4470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870359" y="5367883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702" y="5145210"/>
              <a:ext cx="959686" cy="9701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13719" y="1120742"/>
            <a:ext cx="447084" cy="457843"/>
            <a:chOff x="6813719" y="1120742"/>
            <a:chExt cx="447084" cy="4578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813719" y="1131500"/>
              <a:ext cx="447084" cy="447084"/>
              <a:chOff x="6813719" y="1131500"/>
              <a:chExt cx="447084" cy="4470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13719" y="1131500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3062" y="908828"/>
              <a:ext cx="950162" cy="97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90177" y="5142857"/>
            <a:ext cx="447084" cy="457843"/>
            <a:chOff x="6590177" y="5142857"/>
            <a:chExt cx="447084" cy="457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590177" y="5153616"/>
              <a:ext cx="447084" cy="447084"/>
              <a:chOff x="6590177" y="5153616"/>
              <a:chExt cx="447084" cy="44708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90177" y="5153616"/>
                <a:ext cx="447084" cy="44708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69044" y="4930943"/>
              <a:ext cx="921590" cy="97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941" y="3525894"/>
            <a:ext cx="8280467" cy="5777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7540" y="702328"/>
            <a:ext cx="10888003" cy="35714"/>
            <a:chOff x="6527540" y="702328"/>
            <a:chExt cx="10888003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7540" y="702328"/>
              <a:ext cx="1088800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3648" y="1259662"/>
            <a:ext cx="6299094" cy="7766391"/>
            <a:chOff x="8633648" y="1259662"/>
            <a:chExt cx="6299094" cy="7766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3648" y="1259662"/>
              <a:ext cx="6299094" cy="77663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90647"/>
            <a:ext cx="5583429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0091" y="4380962"/>
            <a:ext cx="5704876" cy="21586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457846" y="1067522"/>
            <a:ext cx="32974303" cy="89749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29" y="190646"/>
            <a:ext cx="6373762" cy="2390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6604" y="2493506"/>
            <a:ext cx="4492412" cy="646301"/>
            <a:chOff x="12366604" y="2493506"/>
            <a:chExt cx="4492412" cy="646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66604" y="2493506"/>
              <a:ext cx="4492412" cy="6463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1118" y="2577861"/>
            <a:ext cx="5087190" cy="4830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59265" y="6986402"/>
            <a:ext cx="4414905" cy="2798352"/>
            <a:chOff x="12659265" y="6986402"/>
            <a:chExt cx="4414905" cy="2798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9265" y="6986402"/>
              <a:ext cx="4414905" cy="2798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66604" y="3624985"/>
            <a:ext cx="4492412" cy="3639295"/>
            <a:chOff x="12366604" y="3624985"/>
            <a:chExt cx="4492412" cy="36392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6604" y="3624985"/>
              <a:ext cx="4492412" cy="36392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66326" y="4205896"/>
            <a:ext cx="433446" cy="107143"/>
            <a:chOff x="14366326" y="4205896"/>
            <a:chExt cx="433446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366326" y="4205896"/>
              <a:ext cx="43344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0114" y="3274561"/>
            <a:ext cx="433446" cy="107143"/>
            <a:chOff x="14370114" y="3274561"/>
            <a:chExt cx="433446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370114" y="3274561"/>
              <a:ext cx="433446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98812" y="5145563"/>
            <a:ext cx="887224" cy="107143"/>
            <a:chOff x="13798812" y="5145563"/>
            <a:chExt cx="887224" cy="10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060000">
              <a:off x="13798812" y="5145563"/>
              <a:ext cx="887224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66370" y="5164742"/>
            <a:ext cx="848036" cy="107143"/>
            <a:chOff x="14566370" y="5164742"/>
            <a:chExt cx="848036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">
              <a:off x="14566370" y="5164742"/>
              <a:ext cx="848036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48385" y="6058964"/>
            <a:ext cx="433446" cy="107143"/>
            <a:chOff x="13348385" y="6058964"/>
            <a:chExt cx="433446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348385" y="6058964"/>
              <a:ext cx="433446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10068" y="6232212"/>
            <a:ext cx="520397" cy="107143"/>
            <a:chOff x="15410068" y="6232212"/>
            <a:chExt cx="520397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5410068" y="6232212"/>
              <a:ext cx="520397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34837" y="6663507"/>
            <a:ext cx="909385" cy="107143"/>
            <a:chOff x="14134837" y="6663507"/>
            <a:chExt cx="909385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60000">
              <a:off x="14134837" y="6663507"/>
              <a:ext cx="909385" cy="1071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7983" y="143028"/>
            <a:ext cx="2914095" cy="22664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635" y="1445325"/>
            <a:ext cx="5115162" cy="17997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7309" y="2551933"/>
            <a:ext cx="4716810" cy="73625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66498" y="1483420"/>
            <a:ext cx="3993333" cy="17330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07246" y="1483420"/>
            <a:ext cx="4487781" cy="173306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69703" y="3544855"/>
            <a:ext cx="1286215" cy="600000"/>
            <a:chOff x="13969703" y="3544855"/>
            <a:chExt cx="1286215" cy="60000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969703" y="3544855"/>
              <a:ext cx="1286215" cy="600000"/>
              <a:chOff x="13969703" y="3544855"/>
              <a:chExt cx="1286215" cy="60000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969703" y="3544855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96837" y="3569370"/>
              <a:ext cx="1858667" cy="6436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69703" y="4476190"/>
            <a:ext cx="1286215" cy="600000"/>
            <a:chOff x="13969703" y="4476190"/>
            <a:chExt cx="1286215" cy="60000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969703" y="4476190"/>
              <a:ext cx="1286215" cy="600000"/>
              <a:chOff x="13969703" y="4476190"/>
              <a:chExt cx="1286215" cy="60000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969703" y="4476190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45351" y="4346981"/>
              <a:ext cx="1794143" cy="9451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027159" y="6540471"/>
            <a:ext cx="1286215" cy="600000"/>
            <a:chOff x="15027159" y="6540471"/>
            <a:chExt cx="1286215" cy="60000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027159" y="6540471"/>
              <a:ext cx="1286215" cy="600000"/>
              <a:chOff x="15027159" y="6540471"/>
              <a:chExt cx="1286215" cy="60000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027159" y="6540471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13521" y="6420785"/>
              <a:ext cx="1792324" cy="9260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22000" y="6329259"/>
            <a:ext cx="1286215" cy="600000"/>
            <a:chOff x="12922000" y="6329259"/>
            <a:chExt cx="1286215" cy="60000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922000" y="6329259"/>
              <a:ext cx="1286215" cy="600000"/>
              <a:chOff x="12922000" y="6329259"/>
              <a:chExt cx="1286215" cy="60000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922000" y="6329259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595714" y="6200049"/>
              <a:ext cx="1796143" cy="9451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027159" y="5425585"/>
            <a:ext cx="1286215" cy="600000"/>
            <a:chOff x="15027159" y="5425585"/>
            <a:chExt cx="1286215" cy="60000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5027159" y="5425585"/>
              <a:ext cx="1286215" cy="600000"/>
              <a:chOff x="15027159" y="5425585"/>
              <a:chExt cx="1286215" cy="600000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027159" y="5425585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16492" y="5305899"/>
              <a:ext cx="1563057" cy="92605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922000" y="5425585"/>
            <a:ext cx="1286215" cy="600000"/>
            <a:chOff x="12922000" y="5425585"/>
            <a:chExt cx="1286215" cy="60000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922000" y="5425585"/>
              <a:ext cx="1286215" cy="600000"/>
              <a:chOff x="12922000" y="5425585"/>
              <a:chExt cx="1286215" cy="600000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922000" y="5425585"/>
                <a:ext cx="1286215" cy="600000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705381" y="5450099"/>
              <a:ext cx="1628790" cy="6055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922000" y="2822492"/>
            <a:ext cx="3391373" cy="452381"/>
            <a:chOff x="12922000" y="2822492"/>
            <a:chExt cx="3391373" cy="45238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922000" y="2822492"/>
              <a:ext cx="3391373" cy="452381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018641" y="2773196"/>
            <a:ext cx="2893657" cy="64361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921050" y="2427545"/>
            <a:ext cx="2995781" cy="56741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1846" y="3729122"/>
            <a:ext cx="10057533" cy="3428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17" y="2008487"/>
            <a:ext cx="11620322" cy="7509850"/>
            <a:chOff x="764317" y="2008487"/>
            <a:chExt cx="11620322" cy="7509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17" y="2008487"/>
              <a:ext cx="11620322" cy="75098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9218" y="702328"/>
            <a:ext cx="8456326" cy="35714"/>
            <a:chOff x="8959218" y="702328"/>
            <a:chExt cx="8456326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9218" y="702328"/>
              <a:ext cx="8456326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90647"/>
            <a:ext cx="7462448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9887" y="4080962"/>
            <a:ext cx="4467524" cy="34062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6439" y="702328"/>
            <a:ext cx="11549105" cy="35714"/>
            <a:chOff x="5866439" y="702328"/>
            <a:chExt cx="1154910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6439" y="702328"/>
              <a:ext cx="1154910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3648" y="3660542"/>
            <a:ext cx="7940577" cy="4519158"/>
            <a:chOff x="8633648" y="3660542"/>
            <a:chExt cx="7940577" cy="45191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3648" y="3660542"/>
              <a:ext cx="7940577" cy="4519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8449" y="3255204"/>
            <a:ext cx="6562979" cy="5329833"/>
            <a:chOff x="1308449" y="3255204"/>
            <a:chExt cx="6562979" cy="53298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449" y="3255204"/>
              <a:ext cx="6562979" cy="53298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030" y="190647"/>
            <a:ext cx="4745486" cy="2390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221" y="2045334"/>
            <a:ext cx="10486124" cy="127293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369" y="3729122"/>
            <a:ext cx="8395324" cy="3428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0757" y="702328"/>
            <a:ext cx="9434787" cy="35714"/>
            <a:chOff x="7980757" y="702328"/>
            <a:chExt cx="943478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0757" y="702328"/>
              <a:ext cx="9434787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7030" y="190647"/>
            <a:ext cx="6643552" cy="2390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9764" y="1963133"/>
            <a:ext cx="11175410" cy="34572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63764" y="4651943"/>
            <a:ext cx="4810533" cy="47084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30334" y="-310349"/>
            <a:ext cx="28146382" cy="113286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30" y="143028"/>
            <a:ext cx="3628219" cy="2266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27" y="3681503"/>
            <a:ext cx="7962381" cy="3209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58405" y="-2458900"/>
            <a:ext cx="31331261" cy="15979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093" y="6870629"/>
            <a:ext cx="4401380" cy="587983"/>
            <a:chOff x="7561093" y="6870629"/>
            <a:chExt cx="4401380" cy="5879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1093" y="6870629"/>
              <a:ext cx="4401380" cy="5879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029" y="190646"/>
            <a:ext cx="6364238" cy="2390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38113" y="2605809"/>
            <a:ext cx="8102924" cy="931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9522" y="2423444"/>
            <a:ext cx="2909638" cy="1235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02293" y="7344327"/>
            <a:ext cx="4848210" cy="10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89899" y="943333"/>
            <a:ext cx="6231038" cy="931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8955" y="2551932"/>
            <a:ext cx="6674838" cy="970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14924" y="3969620"/>
            <a:ext cx="2998857" cy="931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1060" y="6746820"/>
            <a:ext cx="5061610" cy="101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87960" y="8459877"/>
            <a:ext cx="3125181" cy="1235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42453" y="3743410"/>
            <a:ext cx="2663467" cy="1292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31448" y="702328"/>
            <a:ext cx="7084096" cy="35714"/>
            <a:chOff x="10331448" y="702328"/>
            <a:chExt cx="7084096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1448" y="702328"/>
              <a:ext cx="708409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4271" y="5624297"/>
            <a:ext cx="9637148" cy="35714"/>
            <a:chOff x="7704271" y="5624297"/>
            <a:chExt cx="9637148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4271" y="5624297"/>
              <a:ext cx="963714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029" y="190646"/>
            <a:ext cx="9265286" cy="2390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30355" y="2127123"/>
            <a:ext cx="5513057" cy="1352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75445" y="3241892"/>
            <a:ext cx="7489848" cy="17110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99257" y="6133833"/>
            <a:ext cx="4523924" cy="13521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27912" y="7319878"/>
            <a:ext cx="6756933" cy="17272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0974" y="9753412"/>
            <a:ext cx="3032571" cy="7098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581" y="2416292"/>
            <a:ext cx="7830800" cy="34301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402" y="4926386"/>
            <a:ext cx="6906819" cy="2611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77974" y="4234567"/>
            <a:ext cx="7751600" cy="17110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884" y="9498689"/>
            <a:ext cx="16397125" cy="35714"/>
            <a:chOff x="1130884" y="949868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84" y="949868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941" y="3525894"/>
            <a:ext cx="8280467" cy="57776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16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09432" y="-478948"/>
            <a:ext cx="32323568" cy="118788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7144895" cy="2866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885" y="702328"/>
            <a:ext cx="9757659" cy="35714"/>
            <a:chOff x="7657885" y="702328"/>
            <a:chExt cx="975765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85" y="702328"/>
              <a:ext cx="975765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19102"/>
            <a:ext cx="17415544" cy="35714"/>
            <a:chOff x="0" y="9519102"/>
            <a:chExt cx="1741554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19102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3203" y="2301406"/>
            <a:ext cx="13379309" cy="7044895"/>
            <a:chOff x="2453203" y="2301406"/>
            <a:chExt cx="13379309" cy="7044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3203" y="2301406"/>
              <a:ext cx="13379309" cy="70448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793" y="173566"/>
            <a:ext cx="7144895" cy="2866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12118" y="9347194"/>
            <a:ext cx="2674790" cy="1198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2024-05-02T11:57:19Z</dcterms:created>
  <dcterms:modified xsi:type="dcterms:W3CDTF">2024-05-02T11:57:19Z</dcterms:modified>
</cp:coreProperties>
</file>